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276800" cy="42799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0" d="100"/>
          <a:sy n="10" d="100"/>
        </p:scale>
        <p:origin x="1910" y="4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Niestandardowy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project was co-financed with funds from the state budget, granted by the Polish Minister of Science within the framework of the Excellent Science II Program.</dc:title>
  <cp:lastModifiedBy>Ania</cp:lastModifiedBy>
  <cp:revision>3</cp:revision>
  <dcterms:created xsi:type="dcterms:W3CDTF">2006-08-16T00:00:00Z</dcterms:created>
  <dcterms:modified xsi:type="dcterms:W3CDTF">2025-02-03T20:47:35Z</dcterms:modified>
  <dc:identifier>DAGc824Uf-Y</dc:identifier>
</cp:coreProperties>
</file>