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al Nova Condensed" panose="020B0604020202020204" charset="0"/>
      <p:regular r:id="rId9"/>
    </p:embeddedFont>
    <p:embeddedFont>
      <p:font typeface="Arial Nova Condensed Bold" panose="020B0604020202020204" charset="0"/>
      <p:regular r:id="rId10"/>
    </p:embeddedFont>
    <p:embeddedFont>
      <p:font typeface="Bree Serif" panose="020B0604020202020204" charset="-18"/>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 d="100"/>
          <a:sy n="10" d="100"/>
        </p:scale>
        <p:origin x="3250" y="1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83562" y="3823652"/>
            <a:ext cx="14412657" cy="2371725"/>
          </a:xfrm>
          <a:prstGeom prst="rect">
            <a:avLst/>
          </a:prstGeom>
        </p:spPr>
        <p:txBody>
          <a:bodyPr lIns="0" tIns="0" rIns="0" bIns="0" rtlCol="0" anchor="t">
            <a:spAutoFit/>
          </a:bodyPr>
          <a:lstStyle/>
          <a:p>
            <a:pPr algn="ctr">
              <a:lnSpc>
                <a:spcPts val="6239"/>
              </a:lnSpc>
            </a:pPr>
            <a:r>
              <a:rPr lang="en-US" sz="5199" b="1" spc="15" dirty="0">
                <a:solidFill>
                  <a:srgbClr val="000000"/>
                </a:solidFill>
                <a:latin typeface="Arial Nova Condensed Bold"/>
                <a:ea typeface="Arial Nova Condensed Bold"/>
                <a:cs typeface="Arial Nova Condensed Bold"/>
                <a:sym typeface="Arial Nova Condensed Bold"/>
              </a:rPr>
              <a:t>“Lorem ipsum dolor sit </a:t>
            </a:r>
            <a:r>
              <a:rPr lang="en-US" sz="5199" b="1" spc="15" dirty="0" err="1">
                <a:solidFill>
                  <a:srgbClr val="000000"/>
                </a:solidFill>
                <a:latin typeface="Arial Nova Condensed Bold"/>
                <a:ea typeface="Arial Nova Condensed Bold"/>
                <a:cs typeface="Arial Nova Condensed Bold"/>
                <a:sym typeface="Arial Nova Condensed Bold"/>
              </a:rPr>
              <a:t>amet</a:t>
            </a:r>
            <a:r>
              <a:rPr lang="en-US" sz="5199" b="1" spc="15" dirty="0">
                <a:solidFill>
                  <a:srgbClr val="000000"/>
                </a:solidFill>
                <a:latin typeface="Arial Nova Condensed Bold"/>
                <a:ea typeface="Arial Nova Condensed Bold"/>
                <a:cs typeface="Arial Nova Condensed Bold"/>
                <a:sym typeface="Arial Nova Condensed Bold"/>
              </a:rPr>
              <a:t>, </a:t>
            </a:r>
            <a:r>
              <a:rPr lang="en-US" sz="5199" b="1" spc="15" dirty="0" err="1">
                <a:solidFill>
                  <a:srgbClr val="000000"/>
                </a:solidFill>
                <a:latin typeface="Arial Nova Condensed Bold"/>
                <a:ea typeface="Arial Nova Condensed Bold"/>
                <a:cs typeface="Arial Nova Condensed Bold"/>
                <a:sym typeface="Arial Nova Condensed Bold"/>
              </a:rPr>
              <a:t>consectetur</a:t>
            </a:r>
            <a:r>
              <a:rPr lang="en-US" sz="5199" b="1" spc="15" dirty="0">
                <a:solidFill>
                  <a:srgbClr val="000000"/>
                </a:solidFill>
                <a:latin typeface="Arial Nova Condensed Bold"/>
                <a:ea typeface="Arial Nova Condensed Bold"/>
                <a:cs typeface="Arial Nova Condensed Bold"/>
                <a:sym typeface="Arial Nova Condensed Bold"/>
              </a:rPr>
              <a:t> </a:t>
            </a:r>
            <a:r>
              <a:rPr lang="en-US" sz="5199" b="1" spc="15" dirty="0" err="1">
                <a:solidFill>
                  <a:srgbClr val="000000"/>
                </a:solidFill>
                <a:latin typeface="Arial Nova Condensed Bold"/>
                <a:ea typeface="Arial Nova Condensed Bold"/>
                <a:cs typeface="Arial Nova Condensed Bold"/>
                <a:sym typeface="Arial Nova Condensed Bold"/>
              </a:rPr>
              <a:t>adipiscing</a:t>
            </a:r>
            <a:r>
              <a:rPr lang="en-US" sz="5199" b="1" spc="15" dirty="0">
                <a:solidFill>
                  <a:srgbClr val="000000"/>
                </a:solidFill>
                <a:latin typeface="Arial Nova Condensed Bold"/>
                <a:ea typeface="Arial Nova Condensed Bold"/>
                <a:cs typeface="Arial Nova Condensed Bold"/>
                <a:sym typeface="Arial Nova Condensed Bold"/>
              </a:rPr>
              <a:t> </a:t>
            </a:r>
            <a:r>
              <a:rPr lang="en-US" sz="5199" b="1" spc="15" dirty="0" err="1">
                <a:solidFill>
                  <a:srgbClr val="000000"/>
                </a:solidFill>
                <a:latin typeface="Arial Nova Condensed Bold"/>
                <a:ea typeface="Arial Nova Condensed Bold"/>
                <a:cs typeface="Arial Nova Condensed Bold"/>
                <a:sym typeface="Arial Nova Condensed Bold"/>
              </a:rPr>
              <a:t>elit</a:t>
            </a:r>
            <a:r>
              <a:rPr lang="en-US" sz="5199" b="1" spc="15" dirty="0">
                <a:solidFill>
                  <a:srgbClr val="000000"/>
                </a:solidFill>
                <a:latin typeface="Arial Nova Condensed Bold"/>
                <a:ea typeface="Arial Nova Condensed Bold"/>
                <a:cs typeface="Arial Nova Condensed Bold"/>
                <a:sym typeface="Arial Nova Condensed Bold"/>
              </a:rPr>
              <a:t>, sed do </a:t>
            </a:r>
            <a:r>
              <a:rPr lang="en-US" sz="5199" b="1" spc="15" dirty="0" err="1">
                <a:solidFill>
                  <a:srgbClr val="000000"/>
                </a:solidFill>
                <a:latin typeface="Arial Nova Condensed Bold"/>
                <a:ea typeface="Arial Nova Condensed Bold"/>
                <a:cs typeface="Arial Nova Condensed Bold"/>
                <a:sym typeface="Arial Nova Condensed Bold"/>
              </a:rPr>
              <a:t>eiusmod</a:t>
            </a:r>
            <a:r>
              <a:rPr lang="en-US" sz="5199" b="1" spc="15" dirty="0">
                <a:solidFill>
                  <a:srgbClr val="000000"/>
                </a:solidFill>
                <a:latin typeface="Arial Nova Condensed Bold"/>
                <a:ea typeface="Arial Nova Condensed Bold"/>
                <a:cs typeface="Arial Nova Condensed Bold"/>
                <a:sym typeface="Arial Nova Condensed Bold"/>
              </a:rPr>
              <a:t> </a:t>
            </a:r>
            <a:r>
              <a:rPr lang="en-US" sz="5199" b="1" spc="15" dirty="0" err="1">
                <a:solidFill>
                  <a:srgbClr val="000000"/>
                </a:solidFill>
                <a:latin typeface="Arial Nova Condensed Bold"/>
                <a:ea typeface="Arial Nova Condensed Bold"/>
                <a:cs typeface="Arial Nova Condensed Bold"/>
                <a:sym typeface="Arial Nova Condensed Bold"/>
              </a:rPr>
              <a:t>tempor</a:t>
            </a:r>
            <a:r>
              <a:rPr lang="en-US" sz="5199" b="1" spc="15" dirty="0">
                <a:solidFill>
                  <a:srgbClr val="000000"/>
                </a:solidFill>
                <a:latin typeface="Arial Nova Condensed Bold"/>
                <a:ea typeface="Arial Nova Condensed Bold"/>
                <a:cs typeface="Arial Nova Condensed Bold"/>
                <a:sym typeface="Arial Nova Condensed Bold"/>
              </a:rPr>
              <a:t> </a:t>
            </a:r>
            <a:r>
              <a:rPr lang="en-US" sz="5199" b="1" spc="15" dirty="0" err="1">
                <a:solidFill>
                  <a:srgbClr val="000000"/>
                </a:solidFill>
                <a:latin typeface="Arial Nova Condensed Bold"/>
                <a:ea typeface="Arial Nova Condensed Bold"/>
                <a:cs typeface="Arial Nova Condensed Bold"/>
                <a:sym typeface="Arial Nova Condensed Bold"/>
              </a:rPr>
              <a:t>incididunt</a:t>
            </a:r>
            <a:r>
              <a:rPr lang="en-US" sz="5199" b="1" spc="15" dirty="0">
                <a:solidFill>
                  <a:srgbClr val="000000"/>
                </a:solidFill>
                <a:latin typeface="Arial Nova Condensed Bold"/>
                <a:ea typeface="Arial Nova Condensed Bold"/>
                <a:cs typeface="Arial Nova Condensed Bold"/>
                <a:sym typeface="Arial Nova Condensed Bold"/>
              </a:rPr>
              <a:t> </a:t>
            </a:r>
            <a:r>
              <a:rPr lang="en-US" sz="5199" b="1" spc="15" dirty="0" err="1">
                <a:solidFill>
                  <a:srgbClr val="000000"/>
                </a:solidFill>
                <a:latin typeface="Arial Nova Condensed Bold"/>
                <a:ea typeface="Arial Nova Condensed Bold"/>
                <a:cs typeface="Arial Nova Condensed Bold"/>
                <a:sym typeface="Arial Nova Condensed Bold"/>
              </a:rPr>
              <a:t>ut</a:t>
            </a:r>
            <a:r>
              <a:rPr lang="en-US" sz="5199" b="1" spc="15" dirty="0">
                <a:solidFill>
                  <a:srgbClr val="000000"/>
                </a:solidFill>
                <a:latin typeface="Arial Nova Condensed Bold"/>
                <a:ea typeface="Arial Nova Condensed Bold"/>
                <a:cs typeface="Arial Nova Condensed Bold"/>
                <a:sym typeface="Arial Nova Condensed Bold"/>
              </a:rPr>
              <a:t> labore et dolore magna </a:t>
            </a:r>
            <a:r>
              <a:rPr lang="en-US" sz="5199" b="1" spc="15" dirty="0" err="1">
                <a:solidFill>
                  <a:srgbClr val="000000"/>
                </a:solidFill>
                <a:latin typeface="Arial Nova Condensed Bold"/>
                <a:ea typeface="Arial Nova Condensed Bold"/>
                <a:cs typeface="Arial Nova Condensed Bold"/>
                <a:sym typeface="Arial Nova Condensed Bold"/>
              </a:rPr>
              <a:t>aliqua</a:t>
            </a:r>
            <a:r>
              <a:rPr lang="en-US" sz="5199" b="1" spc="15" dirty="0">
                <a:solidFill>
                  <a:srgbClr val="000000"/>
                </a:solidFill>
                <a:latin typeface="Arial Nova Condensed Bold"/>
                <a:ea typeface="Arial Nova Condensed Bold"/>
                <a:cs typeface="Arial Nova Condensed Bold"/>
                <a:sym typeface="Arial Nova Condensed Bold"/>
              </a:rPr>
              <a:t>.”</a:t>
            </a:r>
          </a:p>
        </p:txBody>
      </p:sp>
      <p:sp>
        <p:nvSpPr>
          <p:cNvPr id="10" name="TextBox 10"/>
          <p:cNvSpPr txBox="1"/>
          <p:nvPr/>
        </p:nvSpPr>
        <p:spPr>
          <a:xfrm>
            <a:off x="9603642" y="7204028"/>
            <a:ext cx="7392577" cy="564963"/>
          </a:xfrm>
          <a:prstGeom prst="rect">
            <a:avLst/>
          </a:prstGeom>
        </p:spPr>
        <p:txBody>
          <a:bodyPr lIns="0" tIns="0" rIns="0" bIns="0" rtlCol="0" anchor="t">
            <a:spAutoFit/>
          </a:bodyPr>
          <a:lstStyle/>
          <a:p>
            <a:pPr algn="r">
              <a:lnSpc>
                <a:spcPts val="4680"/>
              </a:lnSpc>
            </a:pPr>
            <a:r>
              <a:rPr lang="pl-PL" sz="3900" spc="11" dirty="0" err="1">
                <a:solidFill>
                  <a:srgbClr val="000000"/>
                </a:solidFill>
                <a:latin typeface="Arial Nova Condensed"/>
                <a:ea typeface="Arial Nova Condensed"/>
                <a:cs typeface="Arial Nova Condensed"/>
                <a:sym typeface="Arial Nova Condensed"/>
              </a:rPr>
              <a:t>Name</a:t>
            </a:r>
            <a:r>
              <a:rPr lang="pl-PL" sz="3900" spc="11" dirty="0">
                <a:solidFill>
                  <a:srgbClr val="000000"/>
                </a:solidFill>
                <a:latin typeface="Arial Nova Condensed"/>
                <a:ea typeface="Arial Nova Condensed"/>
                <a:cs typeface="Arial Nova Condensed"/>
                <a:sym typeface="Arial Nova Condensed"/>
              </a:rPr>
              <a:t> and </a:t>
            </a:r>
            <a:r>
              <a:rPr lang="pl-PL" sz="3900" spc="11" dirty="0" err="1">
                <a:solidFill>
                  <a:srgbClr val="000000"/>
                </a:solidFill>
                <a:latin typeface="Arial Nova Condensed"/>
                <a:ea typeface="Arial Nova Condensed"/>
                <a:cs typeface="Arial Nova Condensed"/>
                <a:sym typeface="Arial Nova Condensed"/>
              </a:rPr>
              <a:t>surname</a:t>
            </a:r>
            <a:endParaRPr lang="en-US" sz="3900" spc="11" dirty="0">
              <a:solidFill>
                <a:srgbClr val="000000"/>
              </a:solidFill>
              <a:latin typeface="Arial Nova Condensed"/>
              <a:ea typeface="Arial Nova Condensed"/>
              <a:cs typeface="Arial Nova Condensed"/>
              <a:sym typeface="Arial Nov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4"/>
          <p:cNvSpPr/>
          <p:nvPr/>
        </p:nvSpPr>
        <p:spPr>
          <a:xfrm>
            <a:off x="3386323" y="1979614"/>
            <a:ext cx="13872977" cy="0"/>
          </a:xfrm>
          <a:prstGeom prst="line">
            <a:avLst/>
          </a:prstGeom>
          <a:ln w="28575" cap="rnd">
            <a:solidFill>
              <a:srgbClr val="112744"/>
            </a:solidFill>
            <a:prstDash val="solid"/>
            <a:headEnd type="none" w="sm" len="sm"/>
            <a:tailEnd type="none" w="sm" len="sm"/>
          </a:ln>
        </p:spPr>
      </p:sp>
      <p:sp>
        <p:nvSpPr>
          <p:cNvPr id="5" name="TextBox 5"/>
          <p:cNvSpPr txBox="1"/>
          <p:nvPr/>
        </p:nvSpPr>
        <p:spPr>
          <a:xfrm>
            <a:off x="3386323" y="606623"/>
            <a:ext cx="13872977" cy="1168315"/>
          </a:xfrm>
          <a:prstGeom prst="rect">
            <a:avLst/>
          </a:prstGeom>
        </p:spPr>
        <p:txBody>
          <a:bodyPr lIns="0" tIns="0" rIns="0" bIns="0" rtlCol="0" anchor="t">
            <a:spAutoFit/>
          </a:bodyPr>
          <a:lstStyle/>
          <a:p>
            <a:pPr algn="ctr">
              <a:lnSpc>
                <a:spcPts val="9629"/>
              </a:lnSpc>
            </a:pPr>
            <a:r>
              <a:rPr lang="pl-PL" sz="6878" dirty="0" err="1">
                <a:solidFill>
                  <a:srgbClr val="115034"/>
                </a:solidFill>
                <a:latin typeface="Bree Serif"/>
                <a:ea typeface="Bree Serif"/>
                <a:cs typeface="Bree Serif"/>
                <a:sym typeface="Bree Serif"/>
              </a:rPr>
              <a:t>Title</a:t>
            </a:r>
            <a:endParaRPr lang="en-US" sz="6878" dirty="0">
              <a:solidFill>
                <a:srgbClr val="115034"/>
              </a:solidFill>
              <a:latin typeface="Bree Serif"/>
              <a:ea typeface="Bree Serif"/>
              <a:cs typeface="Bree Serif"/>
              <a:sym typeface="Bree Serif"/>
            </a:endParaRPr>
          </a:p>
        </p:txBody>
      </p:sp>
      <p:sp>
        <p:nvSpPr>
          <p:cNvPr id="6" name="TextBox 6"/>
          <p:cNvSpPr txBox="1"/>
          <p:nvPr/>
        </p:nvSpPr>
        <p:spPr>
          <a:xfrm>
            <a:off x="3386323" y="2391668"/>
            <a:ext cx="13872977" cy="620942"/>
          </a:xfrm>
          <a:prstGeom prst="rect">
            <a:avLst/>
          </a:prstGeom>
        </p:spPr>
        <p:txBody>
          <a:bodyPr lIns="0" tIns="0" rIns="0" bIns="0" rtlCol="0" anchor="t">
            <a:spAutoFit/>
          </a:bodyPr>
          <a:lstStyle/>
          <a:p>
            <a:pPr algn="ctr">
              <a:lnSpc>
                <a:spcPts val="5149"/>
              </a:lnSpc>
              <a:spcBef>
                <a:spcPct val="0"/>
              </a:spcBef>
            </a:pPr>
            <a:r>
              <a:rPr lang="en-US" sz="3678">
                <a:solidFill>
                  <a:srgbClr val="112744"/>
                </a:solidFill>
                <a:latin typeface="Arial Nova Condensed"/>
                <a:ea typeface="Arial Nova Condensed"/>
                <a:cs typeface="Arial Nova Condensed"/>
                <a:sym typeface="Arial Nova Condensed"/>
              </a:rPr>
              <a:t>Lorem ipsum dolor sit amet.</a:t>
            </a:r>
          </a:p>
        </p:txBody>
      </p:sp>
      <p:sp>
        <p:nvSpPr>
          <p:cNvPr id="7" name="TextBox 7"/>
          <p:cNvSpPr txBox="1"/>
          <p:nvPr/>
        </p:nvSpPr>
        <p:spPr>
          <a:xfrm>
            <a:off x="3386323" y="4157510"/>
            <a:ext cx="6936488" cy="3252700"/>
          </a:xfrm>
          <a:prstGeom prst="rect">
            <a:avLst/>
          </a:prstGeom>
        </p:spPr>
        <p:txBody>
          <a:bodyPr lIns="0" tIns="0" rIns="0" bIns="0" rtlCol="0" anchor="t">
            <a:spAutoFit/>
          </a:bodyPr>
          <a:lstStyle/>
          <a:p>
            <a:pPr algn="just">
              <a:lnSpc>
                <a:spcPts val="3670"/>
              </a:lnSpc>
              <a:spcBef>
                <a:spcPct val="0"/>
              </a:spcBef>
            </a:pPr>
            <a:r>
              <a:rPr lang="en-US" sz="2621">
                <a:solidFill>
                  <a:srgbClr val="112744"/>
                </a:solidFill>
                <a:latin typeface="Arial Nova Condensed"/>
                <a:ea typeface="Arial Nova Condensed"/>
                <a:cs typeface="Arial Nova Condensed"/>
                <a:sym typeface="Arial Nova Condensed"/>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grpSp>
        <p:nvGrpSpPr>
          <p:cNvPr id="8" name="Group 8"/>
          <p:cNvGrpSpPr/>
          <p:nvPr/>
        </p:nvGrpSpPr>
        <p:grpSpPr>
          <a:xfrm>
            <a:off x="11180062" y="3899547"/>
            <a:ext cx="6079238" cy="3825776"/>
            <a:chOff x="0" y="0"/>
            <a:chExt cx="1291556" cy="812800"/>
          </a:xfrm>
        </p:grpSpPr>
        <p:sp>
          <p:nvSpPr>
            <p:cNvPr id="9" name="Freeform 9"/>
            <p:cNvSpPr/>
            <p:nvPr/>
          </p:nvSpPr>
          <p:spPr>
            <a:xfrm>
              <a:off x="0" y="0"/>
              <a:ext cx="1291556" cy="812800"/>
            </a:xfrm>
            <a:custGeom>
              <a:avLst/>
              <a:gdLst/>
              <a:ahLst/>
              <a:cxnLst/>
              <a:rect l="l" t="t" r="r" b="b"/>
              <a:pathLst>
                <a:path w="1291556" h="812800">
                  <a:moveTo>
                    <a:pt x="0" y="0"/>
                  </a:moveTo>
                  <a:lnTo>
                    <a:pt x="1291556" y="0"/>
                  </a:lnTo>
                  <a:lnTo>
                    <a:pt x="1291556" y="812800"/>
                  </a:lnTo>
                  <a:lnTo>
                    <a:pt x="0" y="812800"/>
                  </a:lnTo>
                  <a:close/>
                </a:path>
              </a:pathLst>
            </a:custGeom>
            <a:solidFill>
              <a:srgbClr val="000000">
                <a:alpha val="0"/>
              </a:srgbClr>
            </a:solidFill>
            <a:ln w="12700" cap="sq">
              <a:solidFill>
                <a:srgbClr val="000000"/>
              </a:solidFill>
              <a:prstDash val="solid"/>
              <a:miter/>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2844443" y="1444569"/>
            <a:ext cx="6936488" cy="2320659"/>
          </a:xfrm>
          <a:prstGeom prst="rect">
            <a:avLst/>
          </a:prstGeom>
        </p:spPr>
        <p:txBody>
          <a:bodyPr lIns="0" tIns="0" rIns="0" bIns="0" rtlCol="0" anchor="t">
            <a:spAutoFit/>
          </a:bodyPr>
          <a:lstStyle/>
          <a:p>
            <a:pPr algn="just">
              <a:lnSpc>
                <a:spcPts val="3670"/>
              </a:lnSpc>
              <a:spcBef>
                <a:spcPct val="0"/>
              </a:spcBef>
            </a:pPr>
            <a:r>
              <a:rPr lang="en-US" sz="2621">
                <a:solidFill>
                  <a:srgbClr val="112744"/>
                </a:solidFill>
                <a:latin typeface="Arial Nova Condensed"/>
                <a:ea typeface="Arial Nova Condensed"/>
                <a:cs typeface="Arial Nova Condensed"/>
                <a:sym typeface="Arial Nova Condensed"/>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 name="Group 5"/>
          <p:cNvGrpSpPr/>
          <p:nvPr/>
        </p:nvGrpSpPr>
        <p:grpSpPr>
          <a:xfrm>
            <a:off x="10773651" y="1000125"/>
            <a:ext cx="5190849" cy="3266696"/>
            <a:chOff x="0" y="0"/>
            <a:chExt cx="1291556" cy="812800"/>
          </a:xfrm>
        </p:grpSpPr>
        <p:sp>
          <p:nvSpPr>
            <p:cNvPr id="6" name="Freeform 6"/>
            <p:cNvSpPr/>
            <p:nvPr/>
          </p:nvSpPr>
          <p:spPr>
            <a:xfrm>
              <a:off x="0" y="0"/>
              <a:ext cx="1291556" cy="812800"/>
            </a:xfrm>
            <a:custGeom>
              <a:avLst/>
              <a:gdLst/>
              <a:ahLst/>
              <a:cxnLst/>
              <a:rect l="l" t="t" r="r" b="b"/>
              <a:pathLst>
                <a:path w="1291556" h="812800">
                  <a:moveTo>
                    <a:pt x="0" y="0"/>
                  </a:moveTo>
                  <a:lnTo>
                    <a:pt x="1291556" y="0"/>
                  </a:lnTo>
                  <a:lnTo>
                    <a:pt x="1291556" y="812800"/>
                  </a:lnTo>
                  <a:lnTo>
                    <a:pt x="0" y="812800"/>
                  </a:lnTo>
                  <a:close/>
                </a:path>
              </a:pathLst>
            </a:custGeom>
            <a:solidFill>
              <a:srgbClr val="000000">
                <a:alpha val="0"/>
              </a:srgbClr>
            </a:solidFill>
            <a:ln w="12700" cap="sq">
              <a:solidFill>
                <a:srgbClr val="000000"/>
              </a:solidFill>
              <a:prstDash val="solid"/>
              <a:miter/>
            </a:ln>
          </p:spPr>
        </p:sp>
      </p:grpSp>
      <p:grpSp>
        <p:nvGrpSpPr>
          <p:cNvPr id="7" name="Group 7"/>
          <p:cNvGrpSpPr/>
          <p:nvPr/>
        </p:nvGrpSpPr>
        <p:grpSpPr>
          <a:xfrm>
            <a:off x="3717262" y="5381625"/>
            <a:ext cx="5190849" cy="3266696"/>
            <a:chOff x="0" y="0"/>
            <a:chExt cx="1291556" cy="812800"/>
          </a:xfrm>
        </p:grpSpPr>
        <p:sp>
          <p:nvSpPr>
            <p:cNvPr id="8" name="Freeform 8"/>
            <p:cNvSpPr/>
            <p:nvPr/>
          </p:nvSpPr>
          <p:spPr>
            <a:xfrm>
              <a:off x="0" y="0"/>
              <a:ext cx="1291556" cy="812800"/>
            </a:xfrm>
            <a:custGeom>
              <a:avLst/>
              <a:gdLst/>
              <a:ahLst/>
              <a:cxnLst/>
              <a:rect l="l" t="t" r="r" b="b"/>
              <a:pathLst>
                <a:path w="1291556" h="812800">
                  <a:moveTo>
                    <a:pt x="0" y="0"/>
                  </a:moveTo>
                  <a:lnTo>
                    <a:pt x="1291556" y="0"/>
                  </a:lnTo>
                  <a:lnTo>
                    <a:pt x="1291556" y="812800"/>
                  </a:lnTo>
                  <a:lnTo>
                    <a:pt x="0" y="812800"/>
                  </a:lnTo>
                  <a:close/>
                </a:path>
              </a:pathLst>
            </a:custGeom>
            <a:solidFill>
              <a:srgbClr val="000000">
                <a:alpha val="0"/>
              </a:srgbClr>
            </a:solidFill>
            <a:ln w="12700" cap="sq">
              <a:solidFill>
                <a:srgbClr val="000000"/>
              </a:solidFill>
              <a:prstDash val="solid"/>
              <a:miter/>
            </a:ln>
          </p:spPr>
        </p:sp>
      </p:grpSp>
      <p:sp>
        <p:nvSpPr>
          <p:cNvPr id="9" name="TextBox 9"/>
          <p:cNvSpPr txBox="1"/>
          <p:nvPr/>
        </p:nvSpPr>
        <p:spPr>
          <a:xfrm>
            <a:off x="9900831" y="5826069"/>
            <a:ext cx="6936488" cy="2320659"/>
          </a:xfrm>
          <a:prstGeom prst="rect">
            <a:avLst/>
          </a:prstGeom>
        </p:spPr>
        <p:txBody>
          <a:bodyPr lIns="0" tIns="0" rIns="0" bIns="0" rtlCol="0" anchor="t">
            <a:spAutoFit/>
          </a:bodyPr>
          <a:lstStyle/>
          <a:p>
            <a:pPr algn="just">
              <a:lnSpc>
                <a:spcPts val="3670"/>
              </a:lnSpc>
              <a:spcBef>
                <a:spcPct val="0"/>
              </a:spcBef>
            </a:pPr>
            <a:r>
              <a:rPr lang="en-US" sz="2621">
                <a:solidFill>
                  <a:srgbClr val="112744"/>
                </a:solidFill>
                <a:latin typeface="Arial Nova Condensed"/>
                <a:ea typeface="Arial Nova Condensed"/>
                <a:cs typeface="Arial Nova Condensed"/>
                <a:sym typeface="Arial Nova Condensed"/>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AutoShape 10"/>
          <p:cNvSpPr/>
          <p:nvPr/>
        </p:nvSpPr>
        <p:spPr>
          <a:xfrm>
            <a:off x="3717262" y="4824412"/>
            <a:ext cx="12247237" cy="0"/>
          </a:xfrm>
          <a:prstGeom prst="line">
            <a:avLst/>
          </a:prstGeom>
          <a:ln w="28575" cap="rnd">
            <a:solidFill>
              <a:srgbClr val="112744"/>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utoShape 5"/>
          <p:cNvSpPr/>
          <p:nvPr/>
        </p:nvSpPr>
        <p:spPr>
          <a:xfrm flipV="1">
            <a:off x="2979913" y="2274488"/>
            <a:ext cx="10864474" cy="0"/>
          </a:xfrm>
          <a:prstGeom prst="line">
            <a:avLst/>
          </a:prstGeom>
          <a:ln w="28575" cap="rnd">
            <a:solidFill>
              <a:srgbClr val="112744"/>
            </a:solidFill>
            <a:prstDash val="solid"/>
            <a:headEnd type="none" w="sm" len="sm"/>
            <a:tailEnd type="none" w="sm" len="sm"/>
          </a:ln>
        </p:spPr>
      </p:sp>
      <p:sp>
        <p:nvSpPr>
          <p:cNvPr id="6" name="TextBox 6"/>
          <p:cNvSpPr txBox="1"/>
          <p:nvPr/>
        </p:nvSpPr>
        <p:spPr>
          <a:xfrm>
            <a:off x="2979913" y="904875"/>
            <a:ext cx="10864474" cy="1168315"/>
          </a:xfrm>
          <a:prstGeom prst="rect">
            <a:avLst/>
          </a:prstGeom>
        </p:spPr>
        <p:txBody>
          <a:bodyPr lIns="0" tIns="0" rIns="0" bIns="0" rtlCol="0" anchor="t">
            <a:spAutoFit/>
          </a:bodyPr>
          <a:lstStyle/>
          <a:p>
            <a:pPr algn="ctr">
              <a:lnSpc>
                <a:spcPts val="9629"/>
              </a:lnSpc>
            </a:pPr>
            <a:r>
              <a:rPr lang="pl-PL" sz="6878" dirty="0" err="1">
                <a:solidFill>
                  <a:srgbClr val="115034"/>
                </a:solidFill>
                <a:latin typeface="Bree Serif"/>
                <a:ea typeface="Bree Serif"/>
                <a:cs typeface="Bree Serif"/>
                <a:sym typeface="Bree Serif"/>
              </a:rPr>
              <a:t>Title</a:t>
            </a:r>
            <a:endParaRPr lang="en-US" sz="6878" dirty="0">
              <a:solidFill>
                <a:srgbClr val="115034"/>
              </a:solidFill>
              <a:latin typeface="Bree Serif"/>
              <a:ea typeface="Bree Serif"/>
              <a:cs typeface="Bree Serif"/>
              <a:sym typeface="Bree Serif"/>
            </a:endParaRPr>
          </a:p>
        </p:txBody>
      </p:sp>
      <p:sp>
        <p:nvSpPr>
          <p:cNvPr id="7" name="TextBox 7"/>
          <p:cNvSpPr txBox="1"/>
          <p:nvPr/>
        </p:nvSpPr>
        <p:spPr>
          <a:xfrm>
            <a:off x="1028700" y="8343277"/>
            <a:ext cx="9406801" cy="1388618"/>
          </a:xfrm>
          <a:prstGeom prst="rect">
            <a:avLst/>
          </a:prstGeom>
        </p:spPr>
        <p:txBody>
          <a:bodyPr lIns="0" tIns="0" rIns="0" bIns="0" rtlCol="0" anchor="t">
            <a:spAutoFit/>
          </a:bodyPr>
          <a:lstStyle/>
          <a:p>
            <a:pPr algn="just">
              <a:lnSpc>
                <a:spcPts val="3670"/>
              </a:lnSpc>
              <a:spcBef>
                <a:spcPct val="0"/>
              </a:spcBef>
            </a:pPr>
            <a:r>
              <a:rPr lang="en-US" sz="2621">
                <a:solidFill>
                  <a:srgbClr val="112744"/>
                </a:solidFill>
                <a:latin typeface="Arial Nova Condensed"/>
                <a:ea typeface="Arial Nova Condensed"/>
                <a:cs typeface="Arial Nova Condensed"/>
                <a:sym typeface="Arial Nova Condensed"/>
              </a:rPr>
              <a:t>Lorem ipsum dolor sit amet, consectetur adipiscing elit, sed do eiusmod tempor incididunt ut labore et dolore magna aliqua. Ut enim ad minim veniam, quis nostrud exercitation.</a:t>
            </a:r>
          </a:p>
        </p:txBody>
      </p:sp>
      <p:grpSp>
        <p:nvGrpSpPr>
          <p:cNvPr id="8" name="Group 8"/>
          <p:cNvGrpSpPr/>
          <p:nvPr/>
        </p:nvGrpSpPr>
        <p:grpSpPr>
          <a:xfrm>
            <a:off x="1028700" y="3217814"/>
            <a:ext cx="5156086" cy="4249163"/>
            <a:chOff x="0" y="0"/>
            <a:chExt cx="18400297" cy="15163800"/>
          </a:xfrm>
        </p:grpSpPr>
        <p:sp>
          <p:nvSpPr>
            <p:cNvPr id="9" name="Freeform 9"/>
            <p:cNvSpPr/>
            <p:nvPr/>
          </p:nvSpPr>
          <p:spPr>
            <a:xfrm>
              <a:off x="0" y="0"/>
              <a:ext cx="18400297" cy="15163800"/>
            </a:xfrm>
            <a:custGeom>
              <a:avLst/>
              <a:gdLst/>
              <a:ahLst/>
              <a:cxnLst/>
              <a:rect l="l" t="t" r="r" b="b"/>
              <a:pathLst>
                <a:path w="18400297" h="15163800">
                  <a:moveTo>
                    <a:pt x="18400297" y="254000"/>
                  </a:moveTo>
                  <a:lnTo>
                    <a:pt x="18400297" y="14909800"/>
                  </a:lnTo>
                  <a:cubicBezTo>
                    <a:pt x="18400297" y="15050136"/>
                    <a:pt x="18202836" y="15163800"/>
                    <a:pt x="17959043" y="15163800"/>
                  </a:cubicBezTo>
                  <a:lnTo>
                    <a:pt x="441254" y="15163800"/>
                  </a:lnTo>
                  <a:cubicBezTo>
                    <a:pt x="197461" y="15163800"/>
                    <a:pt x="0" y="15050136"/>
                    <a:pt x="0" y="14909800"/>
                  </a:cubicBezTo>
                  <a:lnTo>
                    <a:pt x="0" y="254000"/>
                  </a:lnTo>
                  <a:cubicBezTo>
                    <a:pt x="0" y="113665"/>
                    <a:pt x="197461" y="0"/>
                    <a:pt x="441254" y="0"/>
                  </a:cubicBezTo>
                  <a:lnTo>
                    <a:pt x="17959043" y="0"/>
                  </a:lnTo>
                  <a:cubicBezTo>
                    <a:pt x="18202836" y="0"/>
                    <a:pt x="18400297" y="113665"/>
                    <a:pt x="18400297" y="254000"/>
                  </a:cubicBezTo>
                  <a:close/>
                </a:path>
              </a:pathLst>
            </a:custGeom>
            <a:solidFill>
              <a:srgbClr val="000000">
                <a:alpha val="0"/>
              </a:srgbClr>
            </a:solidFill>
            <a:ln w="12700" cap="sq">
              <a:solidFill>
                <a:srgbClr val="000000"/>
              </a:solidFill>
              <a:prstDash val="solid"/>
              <a:miter/>
            </a:ln>
          </p:spPr>
        </p:sp>
      </p:grpSp>
      <p:grpSp>
        <p:nvGrpSpPr>
          <p:cNvPr id="10" name="Group 10"/>
          <p:cNvGrpSpPr/>
          <p:nvPr/>
        </p:nvGrpSpPr>
        <p:grpSpPr>
          <a:xfrm>
            <a:off x="7857458" y="3217814"/>
            <a:ext cx="5156086" cy="4249163"/>
            <a:chOff x="0" y="0"/>
            <a:chExt cx="18400297" cy="15163800"/>
          </a:xfrm>
        </p:grpSpPr>
        <p:sp>
          <p:nvSpPr>
            <p:cNvPr id="11" name="Freeform 11"/>
            <p:cNvSpPr/>
            <p:nvPr/>
          </p:nvSpPr>
          <p:spPr>
            <a:xfrm>
              <a:off x="0" y="0"/>
              <a:ext cx="18400297" cy="15163800"/>
            </a:xfrm>
            <a:custGeom>
              <a:avLst/>
              <a:gdLst/>
              <a:ahLst/>
              <a:cxnLst/>
              <a:rect l="l" t="t" r="r" b="b"/>
              <a:pathLst>
                <a:path w="18400297" h="15163800">
                  <a:moveTo>
                    <a:pt x="18400297" y="254000"/>
                  </a:moveTo>
                  <a:lnTo>
                    <a:pt x="18400297" y="14909800"/>
                  </a:lnTo>
                  <a:cubicBezTo>
                    <a:pt x="18400297" y="15050136"/>
                    <a:pt x="18202836" y="15163800"/>
                    <a:pt x="17959043" y="15163800"/>
                  </a:cubicBezTo>
                  <a:lnTo>
                    <a:pt x="441254" y="15163800"/>
                  </a:lnTo>
                  <a:cubicBezTo>
                    <a:pt x="197461" y="15163800"/>
                    <a:pt x="0" y="15050136"/>
                    <a:pt x="0" y="14909800"/>
                  </a:cubicBezTo>
                  <a:lnTo>
                    <a:pt x="0" y="254000"/>
                  </a:lnTo>
                  <a:cubicBezTo>
                    <a:pt x="0" y="113665"/>
                    <a:pt x="197461" y="0"/>
                    <a:pt x="441254" y="0"/>
                  </a:cubicBezTo>
                  <a:lnTo>
                    <a:pt x="17959043" y="0"/>
                  </a:lnTo>
                  <a:cubicBezTo>
                    <a:pt x="18202836" y="0"/>
                    <a:pt x="18400297" y="113665"/>
                    <a:pt x="18400297" y="254000"/>
                  </a:cubicBezTo>
                  <a:close/>
                </a:path>
              </a:pathLst>
            </a:custGeom>
            <a:solidFill>
              <a:srgbClr val="000000">
                <a:alpha val="0"/>
              </a:srgbClr>
            </a:solidFill>
            <a:ln w="12700" cap="sq">
              <a:solidFill>
                <a:srgbClr val="000000"/>
              </a:solidFill>
              <a:prstDash val="solid"/>
              <a:miter/>
            </a:ln>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4"/>
          <p:cNvGrpSpPr/>
          <p:nvPr/>
        </p:nvGrpSpPr>
        <p:grpSpPr>
          <a:xfrm>
            <a:off x="13479947" y="3294778"/>
            <a:ext cx="3825776" cy="3825776"/>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cap="sq">
              <a:solidFill>
                <a:srgbClr val="000000"/>
              </a:solidFill>
              <a:prstDash val="solid"/>
              <a:miter/>
            </a:ln>
          </p:spPr>
        </p:sp>
      </p:grpSp>
      <p:grpSp>
        <p:nvGrpSpPr>
          <p:cNvPr id="6" name="Group 6"/>
          <p:cNvGrpSpPr/>
          <p:nvPr/>
        </p:nvGrpSpPr>
        <p:grpSpPr>
          <a:xfrm>
            <a:off x="9144000" y="3294778"/>
            <a:ext cx="3825776" cy="3825776"/>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cap="sq">
              <a:solidFill>
                <a:srgbClr val="000000"/>
              </a:solidFill>
              <a:prstDash val="solid"/>
              <a:miter/>
            </a:ln>
          </p:spPr>
        </p:sp>
      </p:grpSp>
      <p:sp>
        <p:nvSpPr>
          <p:cNvPr id="8" name="TextBox 8"/>
          <p:cNvSpPr txBox="1"/>
          <p:nvPr/>
        </p:nvSpPr>
        <p:spPr>
          <a:xfrm>
            <a:off x="9172344" y="7391911"/>
            <a:ext cx="8133380" cy="949408"/>
          </a:xfrm>
          <a:prstGeom prst="rect">
            <a:avLst/>
          </a:prstGeom>
        </p:spPr>
        <p:txBody>
          <a:bodyPr lIns="0" tIns="0" rIns="0" bIns="0" rtlCol="0" anchor="t">
            <a:spAutoFit/>
          </a:bodyPr>
          <a:lstStyle/>
          <a:p>
            <a:pPr algn="just">
              <a:lnSpc>
                <a:spcPts val="3848"/>
              </a:lnSpc>
              <a:spcBef>
                <a:spcPct val="0"/>
              </a:spcBef>
            </a:pPr>
            <a:r>
              <a:rPr lang="en-US" sz="2748">
                <a:solidFill>
                  <a:srgbClr val="112744"/>
                </a:solidFill>
                <a:latin typeface="Arial Nova Condensed"/>
                <a:ea typeface="Arial Nova Condensed"/>
                <a:cs typeface="Arial Nova Condensed"/>
                <a:sym typeface="Arial Nova Condensed"/>
              </a:rPr>
              <a:t>Lorem ipsum dolor sit amet, consectetur adipiscing elit, sed do eiusmod tempor incididunt </a:t>
            </a:r>
          </a:p>
        </p:txBody>
      </p:sp>
      <p:sp>
        <p:nvSpPr>
          <p:cNvPr id="9" name="AutoShape 9"/>
          <p:cNvSpPr/>
          <p:nvPr/>
        </p:nvSpPr>
        <p:spPr>
          <a:xfrm>
            <a:off x="3386323" y="1979614"/>
            <a:ext cx="13872977" cy="0"/>
          </a:xfrm>
          <a:prstGeom prst="line">
            <a:avLst/>
          </a:prstGeom>
          <a:ln w="28575" cap="rnd">
            <a:solidFill>
              <a:srgbClr val="112744"/>
            </a:solidFill>
            <a:prstDash val="solid"/>
            <a:headEnd type="none" w="sm" len="sm"/>
            <a:tailEnd type="none" w="sm" len="sm"/>
          </a:ln>
        </p:spPr>
      </p:sp>
      <p:sp>
        <p:nvSpPr>
          <p:cNvPr id="10" name="TextBox 10"/>
          <p:cNvSpPr txBox="1"/>
          <p:nvPr/>
        </p:nvSpPr>
        <p:spPr>
          <a:xfrm>
            <a:off x="3386323" y="606623"/>
            <a:ext cx="13872977" cy="1168315"/>
          </a:xfrm>
          <a:prstGeom prst="rect">
            <a:avLst/>
          </a:prstGeom>
        </p:spPr>
        <p:txBody>
          <a:bodyPr lIns="0" tIns="0" rIns="0" bIns="0" rtlCol="0" anchor="t">
            <a:spAutoFit/>
          </a:bodyPr>
          <a:lstStyle/>
          <a:p>
            <a:pPr algn="ctr">
              <a:lnSpc>
                <a:spcPts val="9629"/>
              </a:lnSpc>
            </a:pPr>
            <a:r>
              <a:rPr lang="pl-PL" sz="6878" dirty="0" err="1">
                <a:solidFill>
                  <a:srgbClr val="115034"/>
                </a:solidFill>
                <a:latin typeface="Bree Serif"/>
                <a:ea typeface="Bree Serif"/>
                <a:cs typeface="Bree Serif"/>
                <a:sym typeface="Bree Serif"/>
              </a:rPr>
              <a:t>Title</a:t>
            </a:r>
            <a:endParaRPr lang="en-US" sz="6878" dirty="0">
              <a:solidFill>
                <a:srgbClr val="115034"/>
              </a:solidFill>
              <a:latin typeface="Bree Serif"/>
              <a:ea typeface="Bree Serif"/>
              <a:cs typeface="Bree Serif"/>
              <a:sym typeface="Bree Serif"/>
            </a:endParaRPr>
          </a:p>
        </p:txBody>
      </p:sp>
      <p:sp>
        <p:nvSpPr>
          <p:cNvPr id="11" name="TextBox 11"/>
          <p:cNvSpPr txBox="1"/>
          <p:nvPr/>
        </p:nvSpPr>
        <p:spPr>
          <a:xfrm>
            <a:off x="3593769" y="3218578"/>
            <a:ext cx="4486957" cy="4905242"/>
          </a:xfrm>
          <a:prstGeom prst="rect">
            <a:avLst/>
          </a:prstGeom>
        </p:spPr>
        <p:txBody>
          <a:bodyPr lIns="0" tIns="0" rIns="0" bIns="0" rtlCol="0" anchor="t">
            <a:spAutoFit/>
          </a:bodyPr>
          <a:lstStyle/>
          <a:p>
            <a:pPr algn="just">
              <a:lnSpc>
                <a:spcPts val="4842"/>
              </a:lnSpc>
              <a:spcBef>
                <a:spcPct val="0"/>
              </a:spcBef>
            </a:pPr>
            <a:r>
              <a:rPr lang="en-US" sz="3458">
                <a:solidFill>
                  <a:srgbClr val="112744"/>
                </a:solidFill>
                <a:latin typeface="Arial Nova Condensed"/>
                <a:ea typeface="Arial Nova Condensed"/>
                <a:cs typeface="Arial Nova Condensed"/>
                <a:sym typeface="Arial Nova Condensed"/>
              </a:rPr>
              <a:t>Lorem ipsum dolor sit amet, consectetur adipiscing elit, sed do eiusmod tempor incididunt ut labore et dolore magna aliqua. Ut enim ad minim veniam, quis nostrud exercitation.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14600" y="3961189"/>
            <a:ext cx="14412657" cy="2364622"/>
          </a:xfrm>
          <a:prstGeom prst="rect">
            <a:avLst/>
          </a:prstGeom>
        </p:spPr>
        <p:txBody>
          <a:bodyPr lIns="0" tIns="0" rIns="0" bIns="0" rtlCol="0" anchor="t">
            <a:spAutoFit/>
          </a:bodyPr>
          <a:lstStyle/>
          <a:p>
            <a:pPr algn="ctr">
              <a:lnSpc>
                <a:spcPts val="9629"/>
              </a:lnSpc>
            </a:pPr>
            <a:r>
              <a:rPr lang="pl-PL" sz="6600" dirty="0" err="1">
                <a:solidFill>
                  <a:srgbClr val="115034"/>
                </a:solidFill>
                <a:latin typeface="Bree Serif"/>
                <a:ea typeface="Bree Serif"/>
                <a:cs typeface="Bree Serif"/>
                <a:sym typeface="Bree Serif"/>
              </a:rPr>
              <a:t>Thank</a:t>
            </a:r>
            <a:r>
              <a:rPr lang="pl-PL" sz="6600" dirty="0">
                <a:solidFill>
                  <a:srgbClr val="115034"/>
                </a:solidFill>
                <a:latin typeface="Bree Serif"/>
                <a:ea typeface="Bree Serif"/>
                <a:cs typeface="Bree Serif"/>
                <a:sym typeface="Bree Serif"/>
              </a:rPr>
              <a:t> </a:t>
            </a:r>
            <a:r>
              <a:rPr lang="pl-PL" sz="6600" dirty="0" err="1">
                <a:solidFill>
                  <a:srgbClr val="115034"/>
                </a:solidFill>
                <a:latin typeface="Bree Serif"/>
                <a:ea typeface="Bree Serif"/>
                <a:cs typeface="Bree Serif"/>
                <a:sym typeface="Bree Serif"/>
              </a:rPr>
              <a:t>you</a:t>
            </a:r>
            <a:r>
              <a:rPr lang="pl-PL" sz="6600" dirty="0">
                <a:solidFill>
                  <a:srgbClr val="115034"/>
                </a:solidFill>
                <a:latin typeface="Bree Serif"/>
                <a:ea typeface="Bree Serif"/>
                <a:cs typeface="Bree Serif"/>
                <a:sym typeface="Bree Serif"/>
              </a:rPr>
              <a:t> </a:t>
            </a:r>
          </a:p>
          <a:p>
            <a:pPr algn="ctr">
              <a:lnSpc>
                <a:spcPts val="9629"/>
              </a:lnSpc>
            </a:pPr>
            <a:r>
              <a:rPr lang="pl-PL" sz="6600" dirty="0">
                <a:solidFill>
                  <a:srgbClr val="115034"/>
                </a:solidFill>
                <a:latin typeface="Bree Serif"/>
                <a:ea typeface="Bree Serif"/>
                <a:cs typeface="Bree Serif"/>
                <a:sym typeface="Bree Serif"/>
              </a:rPr>
              <a:t>for </a:t>
            </a:r>
            <a:r>
              <a:rPr lang="pl-PL" sz="6600" dirty="0" err="1">
                <a:solidFill>
                  <a:srgbClr val="115034"/>
                </a:solidFill>
                <a:latin typeface="Bree Serif"/>
                <a:ea typeface="Bree Serif"/>
                <a:cs typeface="Bree Serif"/>
                <a:sym typeface="Bree Serif"/>
              </a:rPr>
              <a:t>your</a:t>
            </a:r>
            <a:r>
              <a:rPr lang="pl-PL" sz="6600" dirty="0">
                <a:solidFill>
                  <a:srgbClr val="115034"/>
                </a:solidFill>
                <a:latin typeface="Bree Serif"/>
                <a:ea typeface="Bree Serif"/>
                <a:cs typeface="Bree Serif"/>
                <a:sym typeface="Bree Serif"/>
              </a:rPr>
              <a:t> </a:t>
            </a:r>
            <a:r>
              <a:rPr lang="pl-PL" sz="6600" dirty="0" err="1">
                <a:solidFill>
                  <a:srgbClr val="115034"/>
                </a:solidFill>
                <a:latin typeface="Bree Serif"/>
                <a:ea typeface="Bree Serif"/>
                <a:cs typeface="Bree Serif"/>
                <a:sym typeface="Bree Serif"/>
              </a:rPr>
              <a:t>attention</a:t>
            </a:r>
            <a:endParaRPr lang="en-US" sz="6600" dirty="0">
              <a:solidFill>
                <a:srgbClr val="115034"/>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259</Words>
  <Application>Microsoft Office PowerPoint</Application>
  <PresentationFormat>Niestandardowy</PresentationFormat>
  <Paragraphs>14</Paragraphs>
  <Slides>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7</vt:i4>
      </vt:variant>
    </vt:vector>
  </HeadingPairs>
  <TitlesOfParts>
    <vt:vector size="13" baseType="lpstr">
      <vt:lpstr>Arial Nova Condensed Bold</vt:lpstr>
      <vt:lpstr>Bree Serif</vt:lpstr>
      <vt:lpstr>Arial Nova Condensed</vt:lpstr>
      <vt:lpstr>Arial</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IHSC</dc:title>
  <dc:creator>Ania</dc:creator>
  <cp:lastModifiedBy>Ania</cp:lastModifiedBy>
  <cp:revision>2</cp:revision>
  <dcterms:created xsi:type="dcterms:W3CDTF">2006-08-16T00:00:00Z</dcterms:created>
  <dcterms:modified xsi:type="dcterms:W3CDTF">2025-02-03T20:38:08Z</dcterms:modified>
  <dc:identifier>DAGeFJ45UbQ</dc:identifier>
</cp:coreProperties>
</file>